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P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ED3E8A-7D75-4598-AAAB-0B21B0DBAB7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PK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79A6944-E170-4555-A8CA-54F4613308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P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280370-90CD-48E5-AD10-5CCC11B1AC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F0D54-A556-47AD-9F31-637B440AD952}" type="datetimeFigureOut">
              <a:rPr lang="en-PK" smtClean="0"/>
              <a:t>27/03/2020</a:t>
            </a:fld>
            <a:endParaRPr lang="en-P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7AB49F-0FF4-4734-9828-8906271218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EBB70A-7BCC-4910-85CF-CA751CB12F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64117-0841-4620-B3AF-A581CE0E1173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7391863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B1834C-8AED-40A3-9E52-F29EFBB9A9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P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06F89F4-3FA0-418A-AF8F-ABB7E8AFCB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B85305-C8C7-4681-B453-485C38299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F0D54-A556-47AD-9F31-637B440AD952}" type="datetimeFigureOut">
              <a:rPr lang="en-PK" smtClean="0"/>
              <a:t>27/03/2020</a:t>
            </a:fld>
            <a:endParaRPr lang="en-P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CEAB3D-32E3-468B-AB9B-B5882739B3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BFD8CB-F612-423B-A2E9-E94681C6C5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64117-0841-4620-B3AF-A581CE0E1173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16278118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9DCFA0C-0291-4B68-A1EA-C0CC71030FB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P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7537220-EA16-41C9-85FC-23D98964EC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4FBB06-76A1-4167-8186-73F6F1A58D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F0D54-A556-47AD-9F31-637B440AD952}" type="datetimeFigureOut">
              <a:rPr lang="en-PK" smtClean="0"/>
              <a:t>27/03/2020</a:t>
            </a:fld>
            <a:endParaRPr lang="en-P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597371-B78A-468A-9DBA-9560107AB1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A9AC67-BC1F-49B2-8807-6A9B743A8E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64117-0841-4620-B3AF-A581CE0E1173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23924284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FA56AD-EECA-462D-A080-D2F6FD4800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P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3E5906-EA8C-4B5C-A875-6A8A58C748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59C639-ADD3-4F6B-A61B-18C04CC8C3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F0D54-A556-47AD-9F31-637B440AD952}" type="datetimeFigureOut">
              <a:rPr lang="en-PK" smtClean="0"/>
              <a:t>27/03/2020</a:t>
            </a:fld>
            <a:endParaRPr lang="en-P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013FAE-2323-43D0-A17C-5C35448285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446534-4BD7-425B-B1E6-89C73568D2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64117-0841-4620-B3AF-A581CE0E1173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39424566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E01194-A735-467E-A80A-E3632ECFB5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P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D9B8A2-CC99-48BB-87B8-3C39794CFB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8167FE-6D9D-42DE-ABB2-2ED38BEEC4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F0D54-A556-47AD-9F31-637B440AD952}" type="datetimeFigureOut">
              <a:rPr lang="en-PK" smtClean="0"/>
              <a:t>27/03/2020</a:t>
            </a:fld>
            <a:endParaRPr lang="en-P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D4A833-E4DF-4C4A-9975-EFDE88D718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76F1D2-8C0E-4304-9154-057A6C5895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64117-0841-4620-B3AF-A581CE0E1173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16685920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AAE5F0-5E99-4496-B5DB-34E43FFA16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P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5965CB-C2AD-43CE-939F-16249A62EE4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K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A8F998-7CCA-416A-A7A8-78215D8485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K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15DE984-885B-4999-9DFC-45E2FD4B4F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F0D54-A556-47AD-9F31-637B440AD952}" type="datetimeFigureOut">
              <a:rPr lang="en-PK" smtClean="0"/>
              <a:t>27/03/2020</a:t>
            </a:fld>
            <a:endParaRPr lang="en-P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A603F1C-37CF-484A-9C9B-6B7E2E3D1A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91A73B-4BBC-46BC-BDFF-EE4254F0DB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64117-0841-4620-B3AF-A581CE0E1173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1642977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3FF2C2-F43B-4103-A439-1BE1C24833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P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85B0D2-AC30-4448-BA4B-3C0D822216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D81AAB4-EF4F-40B5-9D1C-4CC2944F35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K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BFF2FAA-5A55-4C0B-AC20-29FB3769F5D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9E32CA8-4549-4C10-B312-9143C03E22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K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AF2317-C9D0-4D80-A276-1A2CBBD525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F0D54-A556-47AD-9F31-637B440AD952}" type="datetimeFigureOut">
              <a:rPr lang="en-PK" smtClean="0"/>
              <a:t>27/03/2020</a:t>
            </a:fld>
            <a:endParaRPr lang="en-PK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2869DCC-2321-40B9-88A0-AE0F4B028E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D8C99FB-85A0-41FC-9BD7-0EB5CAB3FB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64117-0841-4620-B3AF-A581CE0E1173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25080511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919A76-3563-477E-B613-4D87B219D5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PK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5AAE7D1-D468-468E-8A18-59313AA48F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F0D54-A556-47AD-9F31-637B440AD952}" type="datetimeFigureOut">
              <a:rPr lang="en-PK" smtClean="0"/>
              <a:t>27/03/2020</a:t>
            </a:fld>
            <a:endParaRPr lang="en-PK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227AF5B-422A-4252-9FA5-E986FF6FA3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A593E43-D856-4026-A6B2-EFC3104478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64117-0841-4620-B3AF-A581CE0E1173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3200692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F35A5DA-7860-4804-8EA6-DF6D3385AF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F0D54-A556-47AD-9F31-637B440AD952}" type="datetimeFigureOut">
              <a:rPr lang="en-PK" smtClean="0"/>
              <a:t>27/03/2020</a:t>
            </a:fld>
            <a:endParaRPr lang="en-PK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635FB13-5C1F-44E6-94F7-01DCA40DEA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18EA4C-AB93-4D89-8EAE-844135677A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64117-0841-4620-B3AF-A581CE0E1173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22468253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73235C-B779-4D6A-965E-09683CCCAD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P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D2C9A7-CB98-479A-8734-9F45471C50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0392E49-9897-4A35-96A3-87E153FFA8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3D658E-C048-4481-A80E-5D528D68F3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F0D54-A556-47AD-9F31-637B440AD952}" type="datetimeFigureOut">
              <a:rPr lang="en-PK" smtClean="0"/>
              <a:t>27/03/2020</a:t>
            </a:fld>
            <a:endParaRPr lang="en-P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91BC118-B67E-40BD-9C73-877FBE838B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C50F5AF-7621-46FE-ADC7-B9BF693B33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64117-0841-4620-B3AF-A581CE0E1173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9335067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4A2CC5-2F76-4F2D-B6DC-2627EF6988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PK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CD284CA-0791-4C96-A203-06FBED3585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P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26087E-17A8-4185-91F5-2CCEFFF74D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54F841D-6E6D-4368-94F3-E4203B35CC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F0D54-A556-47AD-9F31-637B440AD952}" type="datetimeFigureOut">
              <a:rPr lang="en-PK" smtClean="0"/>
              <a:t>27/03/2020</a:t>
            </a:fld>
            <a:endParaRPr lang="en-P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D6D7785-96AA-4A30-B60D-3425E57927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5748CCB-0C3A-4BC7-AE47-14212F113A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64117-0841-4620-B3AF-A581CE0E1173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3426114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8F0D1DE-52A9-46E6-B5DE-B84204AFA4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P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CF0A29-6793-44C8-8B2A-DC8BEB51F8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3FC50B-E177-46CC-95D4-B75733A12B2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0F0D54-A556-47AD-9F31-637B440AD952}" type="datetimeFigureOut">
              <a:rPr lang="en-PK" smtClean="0"/>
              <a:t>27/03/2020</a:t>
            </a:fld>
            <a:endParaRPr lang="en-P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37E67F-EC77-4BB6-991B-8704CF2395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P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8CA40E-5A51-47A8-8D28-874E94CF10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F64117-0841-4620-B3AF-A581CE0E1173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16221421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P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BAFB26-6824-46AC-8DAA-4FC0777D2AD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Scoring of test scripts</a:t>
            </a:r>
            <a:endParaRPr lang="en-PK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BE499F5-7B16-4E6B-AEBC-8651DC845C3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Dr. Nasreen Akhter</a:t>
            </a:r>
            <a:endParaRPr lang="en-PK" dirty="0"/>
          </a:p>
        </p:txBody>
      </p:sp>
    </p:spTree>
    <p:extLst>
      <p:ext uri="{BB962C8B-B14F-4D97-AF65-F5344CB8AC3E}">
        <p14:creationId xmlns:p14="http://schemas.microsoft.com/office/powerpoint/2010/main" val="27613210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F69CDC-BB3F-40C1-873E-74C6DFC21D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 scripts types</a:t>
            </a:r>
            <a:endParaRPr lang="en-PK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4BE91C-B26F-4AEA-82A6-B29FEE4877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Tests </a:t>
            </a:r>
            <a:r>
              <a:rPr lang="en-US" dirty="0" err="1"/>
              <a:t>sripts</a:t>
            </a:r>
            <a:r>
              <a:rPr lang="en-US" dirty="0"/>
              <a:t> can be of two types</a:t>
            </a:r>
          </a:p>
          <a:p>
            <a:pPr marL="457200" indent="-457200">
              <a:buAutoNum type="arabicPeriod"/>
            </a:pPr>
            <a:r>
              <a:rPr lang="en-US" dirty="0"/>
              <a:t>Essay type</a:t>
            </a:r>
          </a:p>
          <a:p>
            <a:pPr marL="457200" indent="-457200">
              <a:buAutoNum type="arabicPeriod"/>
            </a:pPr>
            <a:r>
              <a:rPr lang="en-US" dirty="0"/>
              <a:t>Objective type</a:t>
            </a:r>
            <a:endParaRPr lang="en-PK" dirty="0"/>
          </a:p>
        </p:txBody>
      </p:sp>
    </p:spTree>
    <p:extLst>
      <p:ext uri="{BB962C8B-B14F-4D97-AF65-F5344CB8AC3E}">
        <p14:creationId xmlns:p14="http://schemas.microsoft.com/office/powerpoint/2010/main" val="37702954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C67DEE-0CD2-4BC9-9134-141D522657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Scoring of essay type scripts</a:t>
            </a:r>
            <a:endParaRPr lang="en-PK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998820-E96C-4362-AC40-143187EBE6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514350" indent="-514350">
              <a:buAutoNum type="arabicPeriod"/>
            </a:pPr>
            <a:r>
              <a:rPr lang="en-US" dirty="0"/>
              <a:t>Select some scripts randomly (2%-15% approximately)</a:t>
            </a:r>
          </a:p>
          <a:p>
            <a:pPr marL="514350" indent="-514350">
              <a:buAutoNum type="arabicPeriod"/>
            </a:pPr>
            <a:r>
              <a:rPr lang="en-US" dirty="0"/>
              <a:t>Read answers carefully and make a criteria for grading.</a:t>
            </a:r>
          </a:p>
          <a:p>
            <a:pPr marL="514350" indent="-514350">
              <a:buAutoNum type="arabicPeriod"/>
            </a:pPr>
            <a:r>
              <a:rPr lang="en-US" dirty="0"/>
              <a:t>Prepare a model answer before starting to mark keeping in view the objective of evaluation.</a:t>
            </a:r>
          </a:p>
          <a:p>
            <a:pPr marL="514350" indent="-514350">
              <a:buAutoNum type="arabicPeriod"/>
            </a:pPr>
            <a:r>
              <a:rPr lang="en-US" dirty="0"/>
              <a:t>Remove students identity from the scripts to avoid subjectivity of marking.</a:t>
            </a:r>
          </a:p>
          <a:p>
            <a:pPr marL="514350" indent="-514350">
              <a:buAutoNum type="arabicPeriod"/>
            </a:pPr>
            <a:r>
              <a:rPr lang="en-US" dirty="0"/>
              <a:t>Check/mark answer scripts question by question</a:t>
            </a:r>
          </a:p>
          <a:p>
            <a:pPr marL="514350" indent="-514350">
              <a:buAutoNum type="arabicPeriod"/>
            </a:pPr>
            <a:r>
              <a:rPr lang="en-US" dirty="0"/>
              <a:t>Re-check the answer scripts.</a:t>
            </a:r>
          </a:p>
          <a:p>
            <a:pPr marL="514350" indent="-514350">
              <a:buAutoNum type="arabicPeriod"/>
            </a:pPr>
            <a:r>
              <a:rPr lang="en-US" dirty="0"/>
              <a:t>Better to evaluate scoring by at least two evaluators (head examiner, sub examiner)</a:t>
            </a:r>
          </a:p>
          <a:p>
            <a:pPr marL="514350" indent="-514350">
              <a:buAutoNum type="arabicPeriod"/>
            </a:pPr>
            <a:r>
              <a:rPr lang="en-US" dirty="0"/>
              <a:t>Give option to examinees to check the marked scripts.</a:t>
            </a:r>
          </a:p>
          <a:p>
            <a:pPr marL="514350" indent="-514350">
              <a:buAutoNum type="arabicPeriod"/>
            </a:pPr>
            <a:r>
              <a:rPr lang="en-US" dirty="0"/>
              <a:t>Accept examinee’s claim regarding your mistake in marking if you feel you are wrong.</a:t>
            </a:r>
            <a:endParaRPr lang="en-PK" dirty="0"/>
          </a:p>
        </p:txBody>
      </p:sp>
    </p:spTree>
    <p:extLst>
      <p:ext uri="{BB962C8B-B14F-4D97-AF65-F5344CB8AC3E}">
        <p14:creationId xmlns:p14="http://schemas.microsoft.com/office/powerpoint/2010/main" val="34084504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58F5C8-92B6-47CC-81D7-83FAAA1894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Scoring of Objective type scripts</a:t>
            </a:r>
            <a:endParaRPr lang="en-PK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4166EF-4BF3-47DD-B9E4-503B86A604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Prepare a key and follow it properly</a:t>
            </a:r>
          </a:p>
          <a:p>
            <a:pPr marL="0" indent="0">
              <a:buNone/>
            </a:pPr>
            <a:r>
              <a:rPr lang="en-US" dirty="0"/>
              <a:t>Do machine scoring if possible</a:t>
            </a:r>
          </a:p>
          <a:p>
            <a:pPr marL="0" indent="0">
              <a:buNone/>
            </a:pPr>
            <a:r>
              <a:rPr lang="en-US" dirty="0"/>
              <a:t>Recheck the marking to ensure accuracy of scoring</a:t>
            </a:r>
            <a:endParaRPr lang="en-PK" dirty="0"/>
          </a:p>
        </p:txBody>
      </p:sp>
    </p:spTree>
    <p:extLst>
      <p:ext uri="{BB962C8B-B14F-4D97-AF65-F5344CB8AC3E}">
        <p14:creationId xmlns:p14="http://schemas.microsoft.com/office/powerpoint/2010/main" val="25867450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155</Words>
  <Application>Microsoft Office PowerPoint</Application>
  <PresentationFormat>Widescreen</PresentationFormat>
  <Paragraphs>21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Scoring of test scripts</vt:lpstr>
      <vt:lpstr>Test scripts types</vt:lpstr>
      <vt:lpstr>Scoring of essay type scripts</vt:lpstr>
      <vt:lpstr>Scoring of Objective type scripts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Scoring of test scripts</dc:title>
  <dc:creator>RIMSA TAHIR</dc:creator>
  <cp:lastModifiedBy>RIMSA TAHIR</cp:lastModifiedBy>
  <cp:revision>4</cp:revision>
  <dcterms:created xsi:type="dcterms:W3CDTF">2020-03-27T11:49:42Z</dcterms:created>
  <dcterms:modified xsi:type="dcterms:W3CDTF">2020-03-27T12:04:51Z</dcterms:modified>
</cp:coreProperties>
</file>